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69" r:id="rId5"/>
    <p:sldId id="260" r:id="rId6"/>
    <p:sldId id="261" r:id="rId7"/>
    <p:sldId id="262" r:id="rId8"/>
    <p:sldId id="264" r:id="rId9"/>
    <p:sldId id="268" r:id="rId10"/>
    <p:sldId id="267" r:id="rId11"/>
    <p:sldId id="265" r:id="rId12"/>
    <p:sldId id="26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129472-A0A1-4575-8718-7B3C781C4506}" type="datetimeFigureOut">
              <a:rPr lang="ru-RU" smtClean="0"/>
              <a:t>18.11.2013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351F4A-9E41-40AA-B457-74DEA577DFC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Нетрадиционные формы работы с родителями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руппа №1 </a:t>
            </a:r>
          </a:p>
          <a:p>
            <a:r>
              <a:rPr lang="ru-RU" dirty="0" smtClean="0"/>
              <a:t>«Ладушки»</a:t>
            </a:r>
          </a:p>
          <a:p>
            <a:r>
              <a:rPr lang="ru-RU" dirty="0" smtClean="0"/>
              <a:t>2013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1602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«Шахматный поединок»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сихолого-педагогическое </a:t>
            </a:r>
            <a:r>
              <a:rPr lang="ru-RU" dirty="0">
                <a:effectLst/>
              </a:rPr>
              <a:t>просвещение родителей: выбор наиболее предпочтительного варианта ответа для решения педагогической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68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889135"/>
          </a:xfrm>
        </p:spPr>
        <p:txBody>
          <a:bodyPr/>
          <a:lstStyle/>
          <a:p>
            <a:r>
              <a:rPr lang="ru-RU" dirty="0" smtClean="0"/>
              <a:t>Аукцион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40760" cy="174937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400" dirty="0" smtClean="0">
                <a:effectLst/>
                <a:ea typeface="Times New Roman"/>
              </a:rPr>
              <a:t>     Встреча </a:t>
            </a:r>
            <a:r>
              <a:rPr lang="ru-RU" sz="3400" dirty="0">
                <a:effectLst/>
                <a:ea typeface="Times New Roman"/>
              </a:rPr>
              <a:t>проходит в виде «продажи» полезных советов по выбранной теме в игровой форме. </a:t>
            </a:r>
            <a:r>
              <a:rPr lang="ru-RU" sz="3400" i="1" dirty="0" smtClean="0">
                <a:effectLst/>
                <a:ea typeface="Times New Roman"/>
                <a:cs typeface="Times New Roman"/>
              </a:rPr>
              <a:t>За </a:t>
            </a:r>
            <a:r>
              <a:rPr lang="ru-RU" sz="3400" i="1" dirty="0">
                <a:effectLst/>
                <a:ea typeface="Times New Roman"/>
                <a:cs typeface="Times New Roman"/>
              </a:rPr>
              <a:t>каждый совет даются фишки, ( т.е. советы продаются за фишки). Советы набравшие большее количество фишек </a:t>
            </a:r>
            <a:r>
              <a:rPr lang="ru-RU" sz="3400" i="1" dirty="0" smtClean="0">
                <a:effectLst/>
                <a:ea typeface="Times New Roman"/>
                <a:cs typeface="Times New Roman"/>
              </a:rPr>
              <a:t>можно оформить в виде стенда «Копилка </a:t>
            </a:r>
            <a:r>
              <a:rPr lang="ru-RU" sz="3400" i="1" dirty="0">
                <a:effectLst/>
                <a:ea typeface="Times New Roman"/>
                <a:cs typeface="Times New Roman"/>
              </a:rPr>
              <a:t>родительского опыта»</a:t>
            </a:r>
            <a:endParaRPr lang="ru-RU" sz="3400" dirty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78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Совместные прогулки выходного дня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Основная цель таких мероприятий – укрепление детско-родительских отношений. Из этих </a:t>
            </a:r>
            <a:r>
              <a:rPr lang="ru-RU" dirty="0" smtClean="0">
                <a:effectLst/>
              </a:rPr>
              <a:t>встреч </a:t>
            </a:r>
            <a:r>
              <a:rPr lang="ru-RU" dirty="0">
                <a:effectLst/>
              </a:rPr>
              <a:t>дети возвращаются обогащенные новыми впечатлениями о природе, </a:t>
            </a:r>
            <a:r>
              <a:rPr lang="ru-RU" dirty="0" smtClean="0">
                <a:effectLst/>
              </a:rPr>
              <a:t>о </a:t>
            </a:r>
            <a:r>
              <a:rPr lang="ru-RU" dirty="0">
                <a:effectLst/>
              </a:rPr>
              <a:t>своем крае.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21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7072"/>
            <a:ext cx="2808312" cy="1296144"/>
          </a:xfrm>
          <a:prstGeom prst="rect">
            <a:avLst/>
          </a:prstGeom>
        </p:spPr>
      </p:pic>
      <p:pic>
        <p:nvPicPr>
          <p:cNvPr id="5" name="шари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90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67862"/>
            <a:ext cx="7776864" cy="297350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200" dirty="0" smtClean="0">
                <a:solidFill>
                  <a:srgbClr val="000000"/>
                </a:solidFill>
                <a:effectLst/>
                <a:ea typeface="Calibri"/>
              </a:rPr>
              <a:t>    Детский </a:t>
            </a:r>
            <a:r>
              <a:rPr lang="ru-RU" sz="6200" dirty="0">
                <a:solidFill>
                  <a:srgbClr val="000000"/>
                </a:solidFill>
                <a:effectLst/>
                <a:ea typeface="Calibri"/>
              </a:rPr>
              <a:t>сад служит</a:t>
            </a:r>
            <a:r>
              <a:rPr lang="ru-RU" sz="62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6200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«</a:t>
            </a:r>
            <a:r>
              <a:rPr lang="ru-RU" sz="62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организующим центром» и «влияет …на домашнее воспитание», поэтому необходимо как можно лучше организовать взаимодействие детского сада и семьи по воспитанию детей. «…В их содружестве, в обоюдной заботе и ответственности – огромная сила». </a:t>
            </a:r>
            <a:endParaRPr lang="ru-RU" sz="6200" dirty="0" smtClean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32656"/>
            <a:ext cx="7704856" cy="31683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dirty="0" smtClean="0">
                <a:effectLst/>
              </a:rPr>
              <a:t>     Н.К.Крупская в своих «Педагогических сочинениях» писала: «Вопрос о работе с родителями – это большой и важный вопрос. Тут надо заботиться об уровне знаний самих родителей, о помощи им в деле самообразования, вооружения их известным </a:t>
            </a:r>
            <a:r>
              <a:rPr lang="ru-RU" sz="2400" dirty="0" err="1" smtClean="0">
                <a:effectLst/>
              </a:rPr>
              <a:t>педминимумом</a:t>
            </a:r>
            <a:r>
              <a:rPr lang="ru-RU" sz="2400" dirty="0" smtClean="0">
                <a:effectLst/>
              </a:rPr>
              <a:t>, привлечение их к  работе  детского  сада».		</a:t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609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628800"/>
            <a:ext cx="6777318" cy="864096"/>
          </a:xfrm>
        </p:spPr>
        <p:txBody>
          <a:bodyPr/>
          <a:lstStyle/>
          <a:p>
            <a:r>
              <a:rPr lang="ru-RU" dirty="0" smtClean="0"/>
              <a:t>Семейный клуб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 Данная форма общения предполагает установление между педагогами и родителями доверительных отношений, осознание педагогами значимости семьи в воспитании ребенка, а родителями — что педагоги имеют возможность оказать им помощь в решении возникающих трудностей воспитания.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33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7"/>
            <a:ext cx="6777318" cy="1944216"/>
          </a:xfrm>
        </p:spPr>
        <p:txBody>
          <a:bodyPr/>
          <a:lstStyle/>
          <a:p>
            <a:r>
              <a:rPr lang="ru-RU" dirty="0" smtClean="0"/>
              <a:t>Творческая мастерская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обуждает </a:t>
            </a:r>
            <a:r>
              <a:rPr lang="ru-RU" dirty="0">
                <a:effectLst/>
              </a:rPr>
              <a:t>раскрыться, поделиться своими знаниями и учиться у других, а так же познать своего ребенка, его способности, дает возможность гордиться 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8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9"/>
            <a:ext cx="6777318" cy="1872207"/>
          </a:xfrm>
        </p:spPr>
        <p:txBody>
          <a:bodyPr/>
          <a:lstStyle/>
          <a:p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8064896" cy="266429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Цель таких мероприятий: в нетрадиционной обстановке с </a:t>
            </a:r>
            <a:r>
              <a:rPr lang="ru-RU" dirty="0" smtClean="0">
                <a:effectLst/>
              </a:rPr>
              <a:t>обсудить </a:t>
            </a:r>
            <a:r>
              <a:rPr lang="ru-RU" dirty="0">
                <a:effectLst/>
              </a:rPr>
              <a:t>с родителями актуальные проблемы воспитания. На заседание «круглого стола» приглашаются родители, письменно или устно выразившие желание участвовать в обсуждении той или другой </a:t>
            </a:r>
            <a:r>
              <a:rPr lang="ru-RU" dirty="0" smtClean="0">
                <a:effectLst/>
              </a:rPr>
              <a:t>темы.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28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04665"/>
            <a:ext cx="6777318" cy="1800199"/>
          </a:xfrm>
        </p:spPr>
        <p:txBody>
          <a:bodyPr/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</a:t>
            </a:r>
            <a:r>
              <a:rPr lang="ru-RU" dirty="0" smtClean="0">
                <a:effectLst/>
              </a:rPr>
              <a:t>своение </a:t>
            </a:r>
            <a:r>
              <a:rPr lang="ru-RU" dirty="0">
                <a:effectLst/>
              </a:rPr>
              <a:t>и последующее активное применение технологии в практической деятельности </a:t>
            </a:r>
            <a:r>
              <a:rPr lang="ru-RU" dirty="0" smtClean="0">
                <a:effectLst/>
              </a:rPr>
              <a:t>в семье.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Он-</a:t>
            </a:r>
            <a:r>
              <a:rPr lang="ru-RU" sz="4800" dirty="0" err="1" smtClean="0"/>
              <a:t>лайн</a:t>
            </a:r>
            <a:r>
              <a:rPr lang="ru-RU" sz="4800" dirty="0" smtClean="0"/>
              <a:t> общение с родителями посредством интернет сайта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800800" cy="261346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effectLst/>
                <a:ea typeface="Times New Roman"/>
              </a:rPr>
              <a:t>В результате такой формы работы родители получают полезную информацию о содержании работы с </a:t>
            </a:r>
            <a:r>
              <a:rPr lang="ru-RU" i="1" dirty="0" smtClean="0">
                <a:effectLst/>
                <a:ea typeface="Times New Roman"/>
              </a:rPr>
              <a:t>детьми. </a:t>
            </a:r>
            <a:r>
              <a:rPr lang="ru-RU" i="1" dirty="0" smtClean="0">
                <a:effectLst/>
              </a:rPr>
              <a:t>В </a:t>
            </a:r>
            <a:r>
              <a:rPr lang="ru-RU" i="1" dirty="0">
                <a:effectLst/>
              </a:rPr>
              <a:t>гостевой книге сайта любой родитель может задать интересующийся его вопрос и в течение некоторого времени получит на него ответ в виде консультации, рекомендации, совета и т.д. Консультирование родителей может содержать даже ссылки на другие источники: сайты, литературу.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20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Дискуссионные качели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8280920" cy="2808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effectLst/>
              </a:rPr>
              <a:t>      Рассматривание </a:t>
            </a:r>
            <a:r>
              <a:rPr lang="ru-RU" dirty="0">
                <a:effectLst/>
              </a:rPr>
              <a:t>проблемы с разных сторон (позиций); выбор оптимального варианта - решения.</a:t>
            </a:r>
          </a:p>
          <a:p>
            <a:pPr algn="just"/>
            <a:r>
              <a:rPr lang="ru-RU" i="1" dirty="0" smtClean="0">
                <a:effectLst/>
              </a:rPr>
              <a:t>     Суть </a:t>
            </a:r>
            <a:r>
              <a:rPr lang="ru-RU" i="1" dirty="0">
                <a:effectLst/>
              </a:rPr>
              <a:t>этой формы работы с родителями – в имитации раскачивающихся качелей. Партнерами становятся две группы родителей, расположившиеся друг против друга. Обсуждение проблемы в виде дискуссионных качелей предусматривает поочередное принятие группой на себя обеих противоборствующих позиций –  «за» и «против».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6777318" cy="1731982"/>
          </a:xfrm>
        </p:spPr>
        <p:txBody>
          <a:bodyPr/>
          <a:lstStyle/>
          <a:p>
            <a:r>
              <a:rPr lang="ru-RU" dirty="0" smtClean="0"/>
              <a:t>Оформление летописи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08912" cy="29523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smtClean="0">
                <a:effectLst/>
              </a:rPr>
              <a:t>    Данная </a:t>
            </a:r>
            <a:r>
              <a:rPr lang="ru-RU" i="1" dirty="0">
                <a:effectLst/>
              </a:rPr>
              <a:t>форма носит информационный характер. На протяжении дня, либо недели воспитатель наблюдает и записывает наиболее интересные события, произошедшие с детьми в группе. Это может быть и интересное слово, произнесённое ребёнком, и поступок, им совершённый, и многое другое – всё новое, что он постиг или проявил.</a:t>
            </a:r>
            <a:endParaRPr lang="ru-RU" dirty="0">
              <a:effectLst/>
            </a:endParaRPr>
          </a:p>
          <a:p>
            <a:pPr algn="just"/>
            <a:r>
              <a:rPr lang="ru-RU" i="1" dirty="0" smtClean="0">
                <a:effectLst/>
              </a:rPr>
              <a:t>     Воспитатель </a:t>
            </a:r>
            <a:r>
              <a:rPr lang="ru-RU" i="1" dirty="0">
                <a:effectLst/>
              </a:rPr>
              <a:t>оформляет альбом – летопись, ведёт записи в нём и в вечернее время выкладывает его в родительский уголок, чаще всего – на стол</a:t>
            </a:r>
            <a:r>
              <a:rPr lang="ru-RU" i="1" dirty="0" smtClean="0">
                <a:effectLst/>
              </a:rPr>
              <a:t>.</a:t>
            </a:r>
            <a:r>
              <a:rPr lang="ru-RU" i="1" dirty="0">
                <a:effectLst/>
              </a:rPr>
              <a:t> Данная форма является взаимовыгодной обоим партнёрам воспитания детей: родителям и педагогам.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958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</TotalTime>
  <Words>483</Words>
  <Application>Microsoft Office PowerPoint</Application>
  <PresentationFormat>Экран (4:3)</PresentationFormat>
  <Paragraphs>29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Нетрадиционные формы работы с родителями</vt:lpstr>
      <vt:lpstr>Презентация PowerPoint</vt:lpstr>
      <vt:lpstr>Семейный клуб</vt:lpstr>
      <vt:lpstr>Творческая мастерская</vt:lpstr>
      <vt:lpstr>Круглый стол</vt:lpstr>
      <vt:lpstr>Мастер - класс</vt:lpstr>
      <vt:lpstr>Он-лайн общение с родителями посредством интернет сайта</vt:lpstr>
      <vt:lpstr>Дискуссионные качели</vt:lpstr>
      <vt:lpstr>Оформление летописи</vt:lpstr>
      <vt:lpstr>«Шахматный поединок»</vt:lpstr>
      <vt:lpstr>Аукцион</vt:lpstr>
      <vt:lpstr>Совместные прогулки выходного дня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работы с родителями</dc:title>
  <dc:creator>Федоровы</dc:creator>
  <cp:lastModifiedBy>Федоровы</cp:lastModifiedBy>
  <cp:revision>9</cp:revision>
  <dcterms:created xsi:type="dcterms:W3CDTF">2013-11-18T16:15:41Z</dcterms:created>
  <dcterms:modified xsi:type="dcterms:W3CDTF">2013-11-18T18:03:58Z</dcterms:modified>
</cp:coreProperties>
</file>